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8" r:id="rId10"/>
    <p:sldId id="265" r:id="rId11"/>
    <p:sldId id="263" r:id="rId12"/>
    <p:sldId id="267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422" y="-3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FF1E8C-BC80-4CDD-AC6B-049E98A6AE6E}" type="datetimeFigureOut">
              <a:rPr lang="pt-BR" smtClean="0"/>
              <a:pPr/>
              <a:t>27/01/2016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AB472-2BED-49B0-AB24-1E37149EBF1C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castelo\SPMULHERES\SPM\COMUNICA&#199;&#195;O%20SOCIAL\ASCOM%202016\PUBLICA&#199;&#213;ES\CONTROLE%20DE%20PUBLICA&#199;&#213;ES\2016\Campanha%20Aedes%20-%20MS\Prevencao_Filme30.mov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\\castelo\SPMULHERES\SPM\COMUNICA&#199;&#195;O%20SOCIAL\ASCOM%202016\PUBLICA&#199;&#213;ES\CONTROLE%20DE%20PUBLICA&#199;&#213;ES\2016\Campanha%20Aedes%20-%20MS\Sintomas_Filme15.mov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mailto:parcerias@saude.gov.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lano Nacional de Enfrentamento ao AEDES e à Microcefali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80728"/>
            <a:ext cx="9144000" cy="4762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\\castelo\SPMULHERES\SPM\COMUNICAÇÃO SOCIAL\ASCOM 2016\PUBLICAÇÕES\CONTROLE DE PUBLICAÇÕES\2016\Campanha Aedes - MS\Cartaz_640x4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764704"/>
            <a:ext cx="7902624" cy="5679109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683568" y="188640"/>
            <a:ext cx="24873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Cartaz  - formato 64 x 46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\\castelo\SPMULHERES\SPM\COMUNICAÇÃO SOCIAL\ASCOM 2016\PUBLICAÇÕES\CONTROLE DE PUBLICAÇÕES\2016\Campanha Aedes - MS\Ban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7864" y="69333"/>
            <a:ext cx="3382367" cy="6788667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8595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Banner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\\castelo\SPMULHERES\SPM\COMUNICAÇÃO SOCIAL\ASCOM 2016\PUBLICAÇÕES\CONTROLE DE PUBLICAÇÕES\2016\Campanha Aedes - MS\emailmkt_pop_ger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49" y="1"/>
            <a:ext cx="6421349" cy="6858000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7264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EMKT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\\castelo\SPMULHERES\SPM\COMUNICAÇÃO SOCIAL\ASCOM 2016\PUBLICAÇÕES\CONTROLE DE PUBLICAÇÕES\2016\Campanha Aedes - MS\assinaturaEmai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492896"/>
            <a:ext cx="5610225" cy="1666875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20949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Assinatura de e-mail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\\castelo\SPMULHERES\SPM\COMUNICAÇÃO SOCIAL\ASCOM 2016\PUBLICAÇÕES\CONTROLE DE PUBLICAÇÕES\2016\Campanha Aedes - MS\Cartaz_Microcefalia_46x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"/>
            <a:ext cx="4989234" cy="6857999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323528" y="188640"/>
            <a:ext cx="2018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Cartaz  microcefalia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\\castelo\SPMULHERES\SPM\COMUNICAÇÃO SOCIAL\ASCOM 2016\PUBLICAÇÕES\CONTROLE DE PUBLICAÇÕES\2016\Campanha Aedes - MS\Cartaz_Sintomas_460x640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99792" y="3467"/>
            <a:ext cx="4925913" cy="6854533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17243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Cartaz  sintomas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\\castelo\SPMULHERES\SPM\COMUNICAÇÃO SOCIAL\ASCOM 2016\PUBLICAÇÕES\CONTROLE DE PUBLICAÇÕES\2016\Campanha Aedes - MS\Emailmkt_Gestores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151088"/>
            <a:ext cx="5343550" cy="5706912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150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 smtClean="0"/>
              <a:t>Emkt</a:t>
            </a:r>
            <a:r>
              <a:rPr lang="pt-BR" dirty="0" smtClean="0"/>
              <a:t> gestores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83568" y="188640"/>
            <a:ext cx="17461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err="1" smtClean="0"/>
              <a:t>Emkt</a:t>
            </a:r>
            <a:r>
              <a:rPr lang="pt-BR" dirty="0" smtClean="0"/>
              <a:t> população </a:t>
            </a:r>
            <a:endParaRPr lang="pt-BR" dirty="0"/>
          </a:p>
        </p:txBody>
      </p:sp>
      <p:pic>
        <p:nvPicPr>
          <p:cNvPr id="13314" name="Picture 2" descr="\\castelo\SPMULHERES\SPM\COMUNICAÇÃO SOCIAL\ASCOM 2016\PUBLICAÇÕES\CONTROLE DE PUBLICAÇÕES\2016\Campanha Aedes - MS\emailmkt_pop_geral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980728"/>
            <a:ext cx="5191587" cy="55446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\\castelo\SPMULHERES\SPM\COMUNICAÇÃO SOCIAL\ASCOM 2016\PUBLICAÇÕES\CONTROLE DE PUBLICAÇÕES\2016\Campanha Aedes - MS\Selo_DengueZIKA_Alterad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1268760"/>
            <a:ext cx="5235938" cy="4645446"/>
          </a:xfrm>
          <a:prstGeom prst="rect">
            <a:avLst/>
          </a:prstGeom>
          <a:noFill/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17836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Selo Dengue </a:t>
            </a:r>
            <a:r>
              <a:rPr lang="pt-BR" dirty="0" err="1" smtClean="0"/>
              <a:t>Zika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evencao_Filme30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267744" y="1412776"/>
            <a:ext cx="5076395" cy="380729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683568" y="188640"/>
            <a:ext cx="17617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Vídeo prevenção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intomas_Filme15.mov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2267744" y="1628800"/>
            <a:ext cx="4980384" cy="373528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3568" y="188640"/>
            <a:ext cx="16246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/>
              <a:t>Vídeo sintomas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07504" y="316969"/>
            <a:ext cx="88204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Para solicitação de material impresso (Cartazes e filipetas)</a:t>
            </a:r>
          </a:p>
          <a:p>
            <a:endParaRPr lang="pt-BR" dirty="0" smtClean="0"/>
          </a:p>
          <a:p>
            <a:r>
              <a:rPr lang="pt-BR" dirty="0" smtClean="0"/>
              <a:t>Encaminhar e-mail para o setor </a:t>
            </a:r>
            <a:r>
              <a:rPr lang="pt-BR" dirty="0" smtClean="0"/>
              <a:t>de parcerias </a:t>
            </a:r>
            <a:r>
              <a:rPr lang="pt-BR" dirty="0" smtClean="0"/>
              <a:t>do </a:t>
            </a:r>
            <a:r>
              <a:rPr lang="pt-BR" dirty="0" smtClean="0"/>
              <a:t>Ministério da </a:t>
            </a:r>
            <a:r>
              <a:rPr lang="pt-BR" dirty="0" smtClean="0"/>
              <a:t>Saúde: </a:t>
            </a:r>
            <a:r>
              <a:rPr lang="pt-BR" dirty="0" smtClean="0">
                <a:hlinkClick r:id="rId2"/>
              </a:rPr>
              <a:t>parcerias@saude.gov.br</a:t>
            </a:r>
            <a:r>
              <a:rPr lang="pt-BR" dirty="0" smtClean="0"/>
              <a:t> </a:t>
            </a:r>
          </a:p>
          <a:p>
            <a:r>
              <a:rPr lang="pt-BR" dirty="0" smtClean="0"/>
              <a:t> </a:t>
            </a:r>
            <a:r>
              <a:rPr lang="pt-BR" dirty="0" smtClean="0"/>
              <a:t>ou ligar no telefone (61)3315-2647</a:t>
            </a:r>
          </a:p>
          <a:p>
            <a:endParaRPr lang="pt-BR" b="1" dirty="0" smtClean="0"/>
          </a:p>
          <a:p>
            <a:r>
              <a:rPr lang="pt-BR" dirty="0" smtClean="0"/>
              <a:t>Informando os seguintes dados:</a:t>
            </a:r>
          </a:p>
          <a:p>
            <a:endParaRPr lang="pt-BR" dirty="0" smtClean="0"/>
          </a:p>
          <a:p>
            <a:r>
              <a:rPr lang="pt-BR" dirty="0" smtClean="0"/>
              <a:t>Forma de tratamento</a:t>
            </a:r>
          </a:p>
          <a:p>
            <a:r>
              <a:rPr lang="pt-BR" dirty="0" smtClean="0"/>
              <a:t>Nome do responsável pelo recebimento</a:t>
            </a:r>
          </a:p>
          <a:p>
            <a:r>
              <a:rPr lang="pt-BR" dirty="0" smtClean="0"/>
              <a:t>Cargo</a:t>
            </a:r>
          </a:p>
          <a:p>
            <a:r>
              <a:rPr lang="pt-BR" dirty="0" smtClean="0"/>
              <a:t>Endereço completo</a:t>
            </a:r>
          </a:p>
          <a:p>
            <a:r>
              <a:rPr lang="pt-BR" dirty="0" smtClean="0"/>
              <a:t>CEP</a:t>
            </a:r>
          </a:p>
          <a:p>
            <a:r>
              <a:rPr lang="pt-BR" dirty="0" smtClean="0"/>
              <a:t>Cidade</a:t>
            </a:r>
          </a:p>
          <a:p>
            <a:r>
              <a:rPr lang="pt-BR" dirty="0" smtClean="0"/>
              <a:t>Telefone</a:t>
            </a:r>
          </a:p>
          <a:p>
            <a:r>
              <a:rPr lang="pt-BR" dirty="0" smtClean="0"/>
              <a:t>E-mail</a:t>
            </a:r>
          </a:p>
          <a:p>
            <a:endParaRPr lang="pt-BR" dirty="0" smtClean="0"/>
          </a:p>
          <a:p>
            <a:endParaRPr lang="pt-BR" dirty="0" smtClean="0"/>
          </a:p>
          <a:p>
            <a:endParaRPr lang="pt-BR" b="1" dirty="0" smtClean="0"/>
          </a:p>
          <a:p>
            <a:endParaRPr lang="pt-BR" b="1" dirty="0" smtClean="0"/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76</Words>
  <Application>Microsoft Office PowerPoint</Application>
  <PresentationFormat>Apresentação na tela (4:3)</PresentationFormat>
  <Paragraphs>29</Paragraphs>
  <Slides>13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4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JadermilsonSS</dc:creator>
  <cp:lastModifiedBy>JadermilsonSS</cp:lastModifiedBy>
  <cp:revision>3</cp:revision>
  <dcterms:created xsi:type="dcterms:W3CDTF">2016-01-27T13:24:43Z</dcterms:created>
  <dcterms:modified xsi:type="dcterms:W3CDTF">2016-01-27T13:51:27Z</dcterms:modified>
</cp:coreProperties>
</file>